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6"/>
  </p:notesMasterIdLst>
  <p:handoutMasterIdLst>
    <p:handoutMasterId r:id="rId7"/>
  </p:handoutMasterIdLst>
  <p:sldIdLst>
    <p:sldId id="265" r:id="rId5"/>
  </p:sldIdLst>
  <p:sldSz cx="9601200" cy="12801600" type="A3"/>
  <p:notesSz cx="6797675" cy="9926638"/>
  <p:defaultTextStyle>
    <a:defPPr>
      <a:defRPr lang="fi-FI"/>
    </a:defPPr>
    <a:lvl1pPr marL="0" algn="l" defTabSz="6109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10956" algn="l" defTabSz="6109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21913" algn="l" defTabSz="6109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32869" algn="l" defTabSz="6109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43825" algn="l" defTabSz="6109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54782" algn="l" defTabSz="6109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65738" algn="l" defTabSz="6109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76695" algn="l" defTabSz="6109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87651" algn="l" defTabSz="6109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1">
          <p15:clr>
            <a:srgbClr val="A4A3A4"/>
          </p15:clr>
        </p15:guide>
        <p15:guide id="2" pos="6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6B30C0-3E42-4BDD-ACE3-B19B6E16D5A5}" v="907" dt="2020-04-24T09:25:06.647"/>
    <p1510:client id="{4F69C349-6266-AF14-2A17-A0212A99B3E9}" v="1183" dt="2020-04-24T09:03:38.9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 autoAdjust="0"/>
    <p:restoredTop sz="94704" autoAdjust="0"/>
  </p:normalViewPr>
  <p:slideViewPr>
    <p:cSldViewPr snapToGrid="0" snapToObjects="1">
      <p:cViewPr>
        <p:scale>
          <a:sx n="75" d="100"/>
          <a:sy n="75" d="100"/>
        </p:scale>
        <p:origin x="2526" y="-1044"/>
      </p:cViewPr>
      <p:guideLst>
        <p:guide orient="horz" pos="1021"/>
        <p:guide pos="6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C9BF0-2C59-2C46-BBD9-7948B59DC01B}" type="datetime1">
              <a:rPr lang="fi-FI" smtClean="0"/>
              <a:pPr/>
              <a:t>23.4.2020</a:t>
            </a:fld>
            <a:endParaRPr lang="fi-FI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F46C8D-04D7-9749-B301-C990981E0E3C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189823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AA8A8-4D46-BD40-89BF-70B4CBE4D6DF}" type="datetime1">
              <a:rPr lang="fi-FI" smtClean="0"/>
              <a:pPr/>
              <a:t>23.4.2020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2003425" y="744538"/>
            <a:ext cx="27908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3C4081-9F01-AD42-AD4E-1E44DCE50C8C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319950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1095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10956" algn="l" defTabSz="61095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21913" algn="l" defTabSz="61095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32869" algn="l" defTabSz="61095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43825" algn="l" defTabSz="61095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54782" algn="l" defTabSz="61095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65738" algn="l" defTabSz="61095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76695" algn="l" defTabSz="61095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87651" algn="l" defTabSz="61095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isällön paikkamerkki 2"/>
          <p:cNvSpPr>
            <a:spLocks noGrp="1"/>
          </p:cNvSpPr>
          <p:nvPr>
            <p:ph idx="1" hasCustomPrompt="1"/>
          </p:nvPr>
        </p:nvSpPr>
        <p:spPr>
          <a:xfrm>
            <a:off x="502152" y="2757269"/>
            <a:ext cx="8700801" cy="8527106"/>
          </a:xfrm>
          <a:prstGeom prst="rect">
            <a:avLst/>
          </a:prstGeom>
        </p:spPr>
        <p:txBody>
          <a:bodyPr lIns="122191" tIns="61096" rIns="122191" bIns="61096"/>
          <a:lstStyle/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846995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isällön paikkamerkki 2"/>
          <p:cNvSpPr>
            <a:spLocks noGrp="1"/>
          </p:cNvSpPr>
          <p:nvPr>
            <p:ph idx="1" hasCustomPrompt="1"/>
          </p:nvPr>
        </p:nvSpPr>
        <p:spPr>
          <a:xfrm>
            <a:off x="502152" y="2765250"/>
            <a:ext cx="4307341" cy="8519125"/>
          </a:xfrm>
          <a:prstGeom prst="rect">
            <a:avLst/>
          </a:prstGeom>
        </p:spPr>
        <p:txBody>
          <a:bodyPr lIns="122191" tIns="61096" rIns="122191" bIns="61096"/>
          <a:lstStyle>
            <a:lvl1pPr marL="0" marR="0" indent="0" algn="l" defTabSz="6109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6109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/>
              <a:t>CONTENT</a:t>
            </a:r>
          </a:p>
          <a:p>
            <a:pPr lvl="0"/>
            <a:endParaRPr lang="fi-FI" dirty="0"/>
          </a:p>
        </p:txBody>
      </p:sp>
      <p:sp>
        <p:nvSpPr>
          <p:cNvPr id="6" name="Sisällön paikkamerkki 2"/>
          <p:cNvSpPr>
            <a:spLocks noGrp="1"/>
          </p:cNvSpPr>
          <p:nvPr>
            <p:ph idx="10" hasCustomPrompt="1"/>
          </p:nvPr>
        </p:nvSpPr>
        <p:spPr>
          <a:xfrm>
            <a:off x="4898392" y="2765250"/>
            <a:ext cx="4304562" cy="8519125"/>
          </a:xfrm>
          <a:prstGeom prst="rect">
            <a:avLst/>
          </a:prstGeom>
        </p:spPr>
        <p:txBody>
          <a:bodyPr lIns="122191" tIns="61096" rIns="122191" bIns="61096"/>
          <a:lstStyle>
            <a:lvl1pPr marL="0" marR="0" indent="0" algn="l" defTabSz="6109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6109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/>
              <a:t>CONTENT</a:t>
            </a:r>
          </a:p>
          <a:p>
            <a:pPr lvl="0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707810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hre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isällön paikkamerkki 2"/>
          <p:cNvSpPr>
            <a:spLocks noGrp="1"/>
          </p:cNvSpPr>
          <p:nvPr>
            <p:ph idx="1" hasCustomPrompt="1"/>
          </p:nvPr>
        </p:nvSpPr>
        <p:spPr>
          <a:xfrm>
            <a:off x="502152" y="2735386"/>
            <a:ext cx="2813821" cy="8548989"/>
          </a:xfrm>
          <a:prstGeom prst="rect">
            <a:avLst/>
          </a:prstGeom>
        </p:spPr>
        <p:txBody>
          <a:bodyPr lIns="122191" tIns="61096" rIns="122191" bIns="61096"/>
          <a:lstStyle>
            <a:lvl1pPr marL="0" marR="0" indent="0" algn="l" defTabSz="6109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6109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/>
              <a:t>CONTENT</a:t>
            </a:r>
          </a:p>
          <a:p>
            <a:pPr lvl="0"/>
            <a:endParaRPr lang="fi-FI" dirty="0"/>
          </a:p>
        </p:txBody>
      </p:sp>
      <p:sp>
        <p:nvSpPr>
          <p:cNvPr id="7" name="Sisällön paikkamerkki 2"/>
          <p:cNvSpPr>
            <a:spLocks noGrp="1"/>
          </p:cNvSpPr>
          <p:nvPr>
            <p:ph idx="10" hasCustomPrompt="1"/>
          </p:nvPr>
        </p:nvSpPr>
        <p:spPr>
          <a:xfrm>
            <a:off x="3445642" y="2735386"/>
            <a:ext cx="2813821" cy="8548989"/>
          </a:xfrm>
          <a:prstGeom prst="rect">
            <a:avLst/>
          </a:prstGeom>
        </p:spPr>
        <p:txBody>
          <a:bodyPr lIns="122191" tIns="61096" rIns="122191" bIns="61096"/>
          <a:lstStyle>
            <a:lvl1pPr marL="0" marR="0" indent="0" algn="l" defTabSz="6109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6109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/>
              <a:t>CONTENT</a:t>
            </a:r>
          </a:p>
          <a:p>
            <a:pPr lvl="0"/>
            <a:endParaRPr lang="fi-FI" dirty="0"/>
          </a:p>
        </p:txBody>
      </p:sp>
      <p:sp>
        <p:nvSpPr>
          <p:cNvPr id="8" name="Sisällön paikkamerkki 2"/>
          <p:cNvSpPr>
            <a:spLocks noGrp="1"/>
          </p:cNvSpPr>
          <p:nvPr>
            <p:ph idx="11" hasCustomPrompt="1"/>
          </p:nvPr>
        </p:nvSpPr>
        <p:spPr>
          <a:xfrm>
            <a:off x="6389132" y="2735386"/>
            <a:ext cx="2813821" cy="8548989"/>
          </a:xfrm>
          <a:prstGeom prst="rect">
            <a:avLst/>
          </a:prstGeom>
        </p:spPr>
        <p:txBody>
          <a:bodyPr lIns="122191" tIns="61096" rIns="122191" bIns="61096"/>
          <a:lstStyle>
            <a:lvl1pPr marL="0" marR="0" indent="0" algn="l" defTabSz="6109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6109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/>
              <a:t>CONTENT</a:t>
            </a:r>
          </a:p>
          <a:p>
            <a:pPr lvl="0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790074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ti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/>
          <p:cNvSpPr>
            <a:spLocks noGrp="1"/>
          </p:cNvSpPr>
          <p:nvPr>
            <p:ph type="title"/>
          </p:nvPr>
        </p:nvSpPr>
        <p:spPr>
          <a:xfrm>
            <a:off x="502152" y="909737"/>
            <a:ext cx="8700801" cy="797139"/>
          </a:xfrm>
          <a:prstGeom prst="rect">
            <a:avLst/>
          </a:prstGeom>
        </p:spPr>
        <p:txBody>
          <a:bodyPr vert="horz" lIns="122191" tIns="61096" rIns="122191" bIns="61096" rtlCol="0" anchor="t" anchorCtr="0">
            <a:normAutofit/>
          </a:bodyPr>
          <a:lstStyle/>
          <a:p>
            <a:r>
              <a:rPr lang="fi-FI" dirty="0" err="1"/>
              <a:t>Title</a:t>
            </a:r>
            <a:endParaRPr lang="fi-FI" dirty="0"/>
          </a:p>
        </p:txBody>
      </p:sp>
      <p:sp>
        <p:nvSpPr>
          <p:cNvPr id="10" name="Alatunnisteen paikkamerkki 4"/>
          <p:cNvSpPr>
            <a:spLocks noGrp="1"/>
          </p:cNvSpPr>
          <p:nvPr>
            <p:ph type="ftr" sz="quarter" idx="3"/>
          </p:nvPr>
        </p:nvSpPr>
        <p:spPr>
          <a:xfrm>
            <a:off x="502152" y="1720778"/>
            <a:ext cx="8700801" cy="645019"/>
          </a:xfrm>
          <a:prstGeom prst="rect">
            <a:avLst/>
          </a:prstGeom>
        </p:spPr>
        <p:txBody>
          <a:bodyPr lIns="122191" tIns="0" rIns="122191" bIns="0"/>
          <a:lstStyle>
            <a:lvl1pPr algn="l">
              <a:defRPr sz="130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defRPr>
            </a:lvl1pPr>
          </a:lstStyle>
          <a:p>
            <a:r>
              <a:rPr lang="fi-FI" dirty="0"/>
              <a:t>Author, Group </a:t>
            </a:r>
            <a:r>
              <a:rPr lang="fi-FI" dirty="0" err="1"/>
              <a:t>code</a:t>
            </a:r>
            <a:endParaRPr lang="fi-FI" dirty="0"/>
          </a:p>
          <a:p>
            <a:r>
              <a:rPr lang="fi-FI" dirty="0"/>
              <a:t>School of Engineering, Department, </a:t>
            </a:r>
            <a:r>
              <a:rPr lang="fi-FI" dirty="0" err="1"/>
              <a:t>Degree</a:t>
            </a:r>
            <a:r>
              <a:rPr lang="fi-FI" dirty="0"/>
              <a:t> </a:t>
            </a:r>
            <a:r>
              <a:rPr lang="fi-FI" dirty="0" err="1"/>
              <a:t>Programme</a:t>
            </a:r>
            <a:endParaRPr lang="fi-FI" dirty="0"/>
          </a:p>
        </p:txBody>
      </p:sp>
      <p:cxnSp>
        <p:nvCxnSpPr>
          <p:cNvPr id="5" name="Suora yhdysviiva 4"/>
          <p:cNvCxnSpPr/>
          <p:nvPr userDrawn="1"/>
        </p:nvCxnSpPr>
        <p:spPr>
          <a:xfrm>
            <a:off x="502152" y="2479383"/>
            <a:ext cx="8700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828" y="308876"/>
            <a:ext cx="2886456" cy="36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42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3" r:id="rId2"/>
    <p:sldLayoutId id="2147483734" r:id="rId3"/>
  </p:sldLayoutIdLst>
  <p:hf sldNum="0" hdr="0" dt="0"/>
  <p:txStyles>
    <p:titleStyle>
      <a:lvl1pPr algn="l" defTabSz="610956" rtl="0" eaLnBrk="1" latinLnBrk="0" hangingPunct="1">
        <a:spcBef>
          <a:spcPct val="0"/>
        </a:spcBef>
        <a:buNone/>
        <a:defRPr sz="3200" kern="1200" baseline="0">
          <a:solidFill>
            <a:schemeClr val="tx2"/>
          </a:solidFill>
          <a:latin typeface="Arial Narrow"/>
          <a:ea typeface="+mj-ea"/>
          <a:cs typeface="Arial Narrow"/>
        </a:defRPr>
      </a:lvl1pPr>
    </p:titleStyle>
    <p:bodyStyle>
      <a:lvl1pPr marL="0" indent="0" algn="l" defTabSz="610956" rtl="0" eaLnBrk="1" latinLnBrk="0" hangingPunct="1">
        <a:spcBef>
          <a:spcPct val="20000"/>
        </a:spcBef>
        <a:buFontTx/>
        <a:buNone/>
        <a:defRPr sz="1500" kern="1200">
          <a:solidFill>
            <a:schemeClr val="tx1"/>
          </a:solidFill>
          <a:latin typeface="Arial Narrow"/>
          <a:ea typeface="+mn-ea"/>
          <a:cs typeface="Arial Narrow"/>
        </a:defRPr>
      </a:lvl1pPr>
      <a:lvl2pPr marL="610956" indent="0" algn="l" defTabSz="610956" rtl="0" eaLnBrk="1" latinLnBrk="0" hangingPunct="1">
        <a:spcBef>
          <a:spcPct val="20000"/>
        </a:spcBef>
        <a:buFontTx/>
        <a:buNone/>
        <a:defRPr sz="1600" kern="1200">
          <a:solidFill>
            <a:schemeClr val="tx1"/>
          </a:solidFill>
          <a:latin typeface="Arial Narrow"/>
          <a:ea typeface="+mn-ea"/>
          <a:cs typeface="Arial Narrow"/>
        </a:defRPr>
      </a:lvl2pPr>
      <a:lvl3pPr marL="1221913" indent="0" algn="l" defTabSz="610956" rtl="0" eaLnBrk="1" latinLnBrk="0" hangingPunct="1">
        <a:spcBef>
          <a:spcPct val="20000"/>
        </a:spcBef>
        <a:buFontTx/>
        <a:buNone/>
        <a:defRPr sz="1600" kern="1200">
          <a:solidFill>
            <a:schemeClr val="tx1"/>
          </a:solidFill>
          <a:latin typeface="Arial Narrow"/>
          <a:ea typeface="+mn-ea"/>
          <a:cs typeface="Arial Narrow"/>
        </a:defRPr>
      </a:lvl3pPr>
      <a:lvl4pPr marL="1832869" indent="0" algn="l" defTabSz="610956" rtl="0" eaLnBrk="1" latinLnBrk="0" hangingPunct="1">
        <a:spcBef>
          <a:spcPct val="20000"/>
        </a:spcBef>
        <a:buFontTx/>
        <a:buNone/>
        <a:defRPr sz="1600" kern="1200">
          <a:solidFill>
            <a:schemeClr val="tx1"/>
          </a:solidFill>
          <a:latin typeface="Arial Narrow"/>
          <a:ea typeface="+mn-ea"/>
          <a:cs typeface="Arial Narrow"/>
        </a:defRPr>
      </a:lvl4pPr>
      <a:lvl5pPr marL="2443825" indent="0" algn="l" defTabSz="610956" rtl="0" eaLnBrk="1" latinLnBrk="0" hangingPunct="1">
        <a:spcBef>
          <a:spcPct val="20000"/>
        </a:spcBef>
        <a:buFontTx/>
        <a:buNone/>
        <a:defRPr sz="1600" kern="1200">
          <a:solidFill>
            <a:schemeClr val="tx1"/>
          </a:solidFill>
          <a:latin typeface="Arial Narrow"/>
          <a:ea typeface="+mn-ea"/>
          <a:cs typeface="Arial Narrow"/>
        </a:defRPr>
      </a:lvl5pPr>
      <a:lvl6pPr marL="3360260" indent="-305478" algn="l" defTabSz="610956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71216" indent="-305478" algn="l" defTabSz="610956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82173" indent="-305478" algn="l" defTabSz="610956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93129" indent="-305478" algn="l" defTabSz="610956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6109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0956" algn="l" defTabSz="6109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1913" algn="l" defTabSz="6109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2869" algn="l" defTabSz="6109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3825" algn="l" defTabSz="6109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54782" algn="l" defTabSz="6109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65738" algn="l" defTabSz="6109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76695" algn="l" defTabSz="6109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87651" algn="l" defTabSz="6109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3MPgWMlw3o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github.com/JIkaheimo/embedded-project-2k20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embedded-project.herokuapp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latunnisteen paikkamerkki 4"/>
          <p:cNvSpPr>
            <a:spLocks noGrp="1"/>
          </p:cNvSpPr>
          <p:nvPr/>
        </p:nvSpPr>
        <p:spPr>
          <a:xfrm>
            <a:off x="502153" y="11348403"/>
            <a:ext cx="8700801" cy="284478"/>
          </a:xfrm>
          <a:prstGeom prst="rect">
            <a:avLst/>
          </a:prstGeom>
        </p:spPr>
        <p:txBody>
          <a:bodyPr lIns="122191" tIns="0" rIns="122191" bIns="0"/>
          <a:lstStyle>
            <a:defPPr>
              <a:defRPr lang="fi-FI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Project</a:t>
            </a:r>
          </a:p>
        </p:txBody>
      </p:sp>
      <p:sp>
        <p:nvSpPr>
          <p:cNvPr id="6" name="Alatunnisteen paikkamerkki 4"/>
          <p:cNvSpPr>
            <a:spLocks noGrp="1"/>
          </p:cNvSpPr>
          <p:nvPr/>
        </p:nvSpPr>
        <p:spPr>
          <a:xfrm>
            <a:off x="487427" y="11666665"/>
            <a:ext cx="8700801" cy="284478"/>
          </a:xfrm>
          <a:prstGeom prst="rect">
            <a:avLst/>
          </a:prstGeom>
        </p:spPr>
        <p:txBody>
          <a:bodyPr lIns="122191" tIns="0" rIns="122191" bIns="0"/>
          <a:lstStyle>
            <a:defPPr>
              <a:defRPr lang="fi-FI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ECTS </a:t>
            </a:r>
            <a:r>
              <a:rPr lang="fi-FI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credits</a:t>
            </a:r>
            <a:r>
              <a:rPr lang="fi-FI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 6</a:t>
            </a:r>
          </a:p>
        </p:txBody>
      </p:sp>
      <p:sp>
        <p:nvSpPr>
          <p:cNvPr id="7" name="Alatunnisteen paikkamerkki 4"/>
          <p:cNvSpPr>
            <a:spLocks noGrp="1"/>
          </p:cNvSpPr>
          <p:nvPr/>
        </p:nvSpPr>
        <p:spPr>
          <a:xfrm>
            <a:off x="487427" y="11951144"/>
            <a:ext cx="8700801" cy="284478"/>
          </a:xfrm>
          <a:prstGeom prst="rect">
            <a:avLst/>
          </a:prstGeom>
        </p:spPr>
        <p:txBody>
          <a:bodyPr lIns="122191" tIns="0" rIns="122191" bIns="0"/>
          <a:lstStyle>
            <a:defPPr>
              <a:defRPr lang="fi-FI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Date</a:t>
            </a:r>
            <a:r>
              <a:rPr lang="fi-FI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</a:t>
            </a:r>
            <a:r>
              <a:rPr lang="fi-FI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publication</a:t>
            </a:r>
            <a:r>
              <a:rPr lang="fi-FI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2020, </a:t>
            </a:r>
            <a:r>
              <a:rPr lang="fi-FI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Spring</a:t>
            </a:r>
            <a:endParaRPr lang="fi-FI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Alatunnisteen paikkamerkki 4"/>
          <p:cNvSpPr>
            <a:spLocks noGrp="1"/>
          </p:cNvSpPr>
          <p:nvPr/>
        </p:nvSpPr>
        <p:spPr>
          <a:xfrm>
            <a:off x="487427" y="12235625"/>
            <a:ext cx="8700801" cy="284478"/>
          </a:xfrm>
          <a:prstGeom prst="rect">
            <a:avLst/>
          </a:prstGeom>
        </p:spPr>
        <p:txBody>
          <a:bodyPr lIns="122191" tIns="0" rIns="122191" bIns="0"/>
          <a:lstStyle>
            <a:defPPr>
              <a:defRPr lang="fi-FI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Instructors</a:t>
            </a:r>
            <a:r>
              <a:rPr lang="fi-FI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Timo Vainio and Veijo Väisänen</a:t>
            </a:r>
          </a:p>
        </p:txBody>
      </p:sp>
      <p:sp>
        <p:nvSpPr>
          <p:cNvPr id="31" name="Otsikon paikkamerkki 1"/>
          <p:cNvSpPr txBox="1">
            <a:spLocks/>
          </p:cNvSpPr>
          <p:nvPr/>
        </p:nvSpPr>
        <p:spPr>
          <a:xfrm>
            <a:off x="502152" y="909737"/>
            <a:ext cx="8700801" cy="797139"/>
          </a:xfrm>
          <a:prstGeom prst="rect">
            <a:avLst/>
          </a:prstGeom>
        </p:spPr>
        <p:txBody>
          <a:bodyPr vert="horz" lIns="122191" tIns="61096" rIns="122191" bIns="61096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tx2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r>
              <a:rPr lang="fi-FI" dirty="0"/>
              <a:t>PELI/IOT (GROUP 2)</a:t>
            </a:r>
          </a:p>
        </p:txBody>
      </p:sp>
      <p:sp>
        <p:nvSpPr>
          <p:cNvPr id="32" name="Alatunnisteen paikkamerkki 4"/>
          <p:cNvSpPr txBox="1">
            <a:spLocks/>
          </p:cNvSpPr>
          <p:nvPr/>
        </p:nvSpPr>
        <p:spPr>
          <a:xfrm>
            <a:off x="502152" y="1852081"/>
            <a:ext cx="8700801" cy="645019"/>
          </a:xfrm>
          <a:prstGeom prst="rect">
            <a:avLst/>
          </a:prstGeom>
        </p:spPr>
        <p:txBody>
          <a:bodyPr lIns="122191" tIns="0" rIns="122191" bIns="0"/>
          <a:lstStyle>
            <a:defPPr>
              <a:defRPr lang="fi-FI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dirty="0"/>
              <a:t>Jaakko Ikäheimo, Konsta Holm, Arttu Rusanen</a:t>
            </a:r>
          </a:p>
          <a:p>
            <a:r>
              <a:rPr lang="fi-FI" dirty="0"/>
              <a:t> </a:t>
            </a:r>
            <a:r>
              <a:rPr lang="fi-FI" dirty="0" err="1"/>
              <a:t>Information</a:t>
            </a:r>
            <a:r>
              <a:rPr lang="fi-FI" dirty="0"/>
              <a:t> Technology, Software </a:t>
            </a:r>
            <a:r>
              <a:rPr lang="fi-FI" dirty="0" err="1"/>
              <a:t>Development</a:t>
            </a:r>
            <a:endParaRPr lang="fi-FI" dirty="0"/>
          </a:p>
        </p:txBody>
      </p:sp>
      <p:sp>
        <p:nvSpPr>
          <p:cNvPr id="4" name="Sisällön paikkamerkki 3"/>
          <p:cNvSpPr>
            <a:spLocks noGrp="1"/>
          </p:cNvSpPr>
          <p:nvPr>
            <p:ph idx="1"/>
          </p:nvPr>
        </p:nvSpPr>
        <p:spPr/>
        <p:txBody>
          <a:bodyPr lIns="122191" tIns="61096" rIns="122191" bIns="61096" anchor="t"/>
          <a:lstStyle/>
          <a:p>
            <a:r>
              <a:rPr lang="fi-FI" b="1" dirty="0" err="1"/>
              <a:t>Introduction</a:t>
            </a:r>
            <a:endParaRPr lang="fi-FI" b="1" dirty="0"/>
          </a:p>
          <a:p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document</a:t>
            </a:r>
            <a:r>
              <a:rPr lang="fi-FI" dirty="0"/>
              <a:t> is a </a:t>
            </a:r>
            <a:r>
              <a:rPr lang="fi-FI" dirty="0" err="1"/>
              <a:t>project</a:t>
            </a:r>
            <a:r>
              <a:rPr lang="fi-FI" dirty="0"/>
              <a:t> </a:t>
            </a:r>
            <a:r>
              <a:rPr lang="fi-FI" dirty="0" err="1"/>
              <a:t>poster</a:t>
            </a:r>
            <a:r>
              <a:rPr lang="fi-FI" dirty="0"/>
              <a:t> of TVT19KMO </a:t>
            </a:r>
            <a:r>
              <a:rPr lang="fi-FI" dirty="0" err="1"/>
              <a:t>group</a:t>
            </a:r>
            <a:r>
              <a:rPr lang="fi-FI" dirty="0"/>
              <a:t> </a:t>
            </a:r>
            <a:r>
              <a:rPr lang="fi-FI" dirty="0" err="1"/>
              <a:t>number</a:t>
            </a:r>
            <a:r>
              <a:rPr lang="fi-FI" dirty="0"/>
              <a:t> 2.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project</a:t>
            </a:r>
            <a:r>
              <a:rPr lang="fi-FI" dirty="0"/>
              <a:t> is a </a:t>
            </a:r>
            <a:r>
              <a:rPr lang="fi-FI" dirty="0" err="1"/>
              <a:t>part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software </a:t>
            </a:r>
            <a:r>
              <a:rPr lang="fi-FI" dirty="0" err="1"/>
              <a:t>engineer</a:t>
            </a:r>
            <a:r>
              <a:rPr lang="fi-FI" dirty="0"/>
              <a:t> </a:t>
            </a:r>
            <a:r>
              <a:rPr lang="fi-FI" dirty="0" err="1"/>
              <a:t>study</a:t>
            </a:r>
            <a:r>
              <a:rPr lang="fi-FI" dirty="0"/>
              <a:t> </a:t>
            </a:r>
            <a:r>
              <a:rPr lang="fi-FI" dirty="0" err="1"/>
              <a:t>plan</a:t>
            </a:r>
            <a:r>
              <a:rPr lang="fi-FI" dirty="0"/>
              <a:t>.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i="1" dirty="0"/>
              <a:t>FIGURE 1. </a:t>
            </a:r>
            <a:r>
              <a:rPr lang="fi-FI" i="1" dirty="0" err="1"/>
              <a:t>The</a:t>
            </a:r>
            <a:r>
              <a:rPr lang="fi-FI" i="1" dirty="0"/>
              <a:t> </a:t>
            </a:r>
            <a:r>
              <a:rPr lang="fi-FI" i="1" dirty="0" err="1"/>
              <a:t>initial</a:t>
            </a:r>
            <a:r>
              <a:rPr lang="fi-FI" i="1" dirty="0"/>
              <a:t> </a:t>
            </a:r>
            <a:r>
              <a:rPr lang="fi-FI" i="1" dirty="0" err="1"/>
              <a:t>plan</a:t>
            </a:r>
            <a:r>
              <a:rPr lang="fi-FI" i="1" dirty="0"/>
              <a:t> of </a:t>
            </a:r>
            <a:r>
              <a:rPr lang="fi-FI" i="1" dirty="0" err="1"/>
              <a:t>the</a:t>
            </a:r>
            <a:r>
              <a:rPr lang="fi-FI" i="1" dirty="0"/>
              <a:t> </a:t>
            </a:r>
            <a:r>
              <a:rPr lang="fi-FI" i="1" dirty="0" err="1"/>
              <a:t>project</a:t>
            </a:r>
            <a:r>
              <a:rPr lang="fi-FI" i="1" dirty="0"/>
              <a:t> in </a:t>
            </a:r>
            <a:r>
              <a:rPr lang="fi-FI" i="1" dirty="0" err="1"/>
              <a:t>Finnish</a:t>
            </a:r>
            <a:r>
              <a:rPr lang="fi-FI" i="1" dirty="0"/>
              <a:t>.</a:t>
            </a:r>
          </a:p>
          <a:p>
            <a:endParaRPr lang="fi-FI" dirty="0"/>
          </a:p>
          <a:p>
            <a:r>
              <a:rPr lang="fi-FI" b="1" dirty="0" err="1"/>
              <a:t>Objectives</a:t>
            </a:r>
            <a:endParaRPr lang="fi-FI" b="1" dirty="0"/>
          </a:p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project</a:t>
            </a:r>
            <a:r>
              <a:rPr lang="fi-FI" dirty="0"/>
              <a:t> team </a:t>
            </a:r>
            <a:r>
              <a:rPr lang="fi-FI" dirty="0" err="1"/>
              <a:t>aimed</a:t>
            </a:r>
            <a:r>
              <a:rPr lang="fi-FI" dirty="0"/>
              <a:t> to </a:t>
            </a:r>
            <a:r>
              <a:rPr lang="fi-FI" dirty="0" err="1"/>
              <a:t>develop</a:t>
            </a:r>
            <a:r>
              <a:rPr lang="fi-FI" dirty="0"/>
              <a:t> a </a:t>
            </a:r>
            <a:r>
              <a:rPr lang="fi-FI" dirty="0" err="1"/>
              <a:t>controller</a:t>
            </a:r>
            <a:r>
              <a:rPr lang="fi-FI" dirty="0"/>
              <a:t> for </a:t>
            </a:r>
            <a:r>
              <a:rPr lang="fi-FI" dirty="0" err="1"/>
              <a:t>Nucleo</a:t>
            </a:r>
            <a:r>
              <a:rPr lang="fi-FI" dirty="0"/>
              <a:t> </a:t>
            </a:r>
            <a:r>
              <a:rPr lang="fi-FI" dirty="0" err="1"/>
              <a:t>which</a:t>
            </a:r>
            <a:r>
              <a:rPr lang="fi-FI" dirty="0"/>
              <a:t> 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 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a </a:t>
            </a:r>
            <a:r>
              <a:rPr lang="fi-FI" dirty="0" err="1"/>
              <a:t>driver</a:t>
            </a:r>
            <a:r>
              <a:rPr lang="fi-FI" dirty="0"/>
              <a:t> software to </a:t>
            </a:r>
            <a:r>
              <a:rPr lang="fi-FI" dirty="0" err="1"/>
              <a:t>control</a:t>
            </a:r>
            <a:r>
              <a:rPr lang="fi-FI" dirty="0"/>
              <a:t> a </a:t>
            </a:r>
            <a:r>
              <a:rPr lang="fi-FI" dirty="0" err="1"/>
              <a:t>character</a:t>
            </a:r>
            <a:r>
              <a:rPr lang="fi-FI" dirty="0"/>
              <a:t> in a web-</a:t>
            </a:r>
            <a:r>
              <a:rPr lang="fi-FI" dirty="0" err="1"/>
              <a:t>based</a:t>
            </a:r>
            <a:r>
              <a:rPr lang="fi-FI" dirty="0"/>
              <a:t> 2D </a:t>
            </a:r>
            <a:r>
              <a:rPr lang="fi-FI" dirty="0" err="1"/>
              <a:t>platformer</a:t>
            </a:r>
            <a:r>
              <a:rPr lang="fi-FI" dirty="0"/>
              <a:t> </a:t>
            </a:r>
            <a:r>
              <a:rPr lang="fi-FI" dirty="0" err="1"/>
              <a:t>game</a:t>
            </a:r>
            <a:r>
              <a:rPr lang="fi-FI" dirty="0"/>
              <a:t>. </a:t>
            </a:r>
            <a:r>
              <a:rPr lang="fi-FI" dirty="0" err="1"/>
              <a:t>Goals</a:t>
            </a:r>
            <a:r>
              <a:rPr lang="fi-FI" dirty="0"/>
              <a:t> for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game</a:t>
            </a:r>
            <a:r>
              <a:rPr lang="fi-FI" dirty="0"/>
              <a:t> </a:t>
            </a:r>
            <a:r>
              <a:rPr lang="fi-FI" dirty="0" err="1"/>
              <a:t>were</a:t>
            </a:r>
            <a:r>
              <a:rPr lang="fi-FI" dirty="0"/>
              <a:t> to </a:t>
            </a:r>
            <a:r>
              <a:rPr lang="fi-FI" dirty="0" err="1"/>
              <a:t>achieve</a:t>
            </a:r>
            <a:r>
              <a:rPr lang="fi-FI" dirty="0"/>
              <a:t> </a:t>
            </a:r>
            <a:r>
              <a:rPr lang="fi-FI" dirty="0" err="1"/>
              <a:t>semi-realistic</a:t>
            </a:r>
            <a:r>
              <a:rPr lang="fi-FI" dirty="0"/>
              <a:t> </a:t>
            </a:r>
            <a:r>
              <a:rPr lang="fi-FI" dirty="0" err="1"/>
              <a:t>physics</a:t>
            </a:r>
            <a:r>
              <a:rPr lang="fi-FI" dirty="0"/>
              <a:t> and to </a:t>
            </a:r>
            <a:r>
              <a:rPr lang="fi-FI" dirty="0" err="1"/>
              <a:t>have</a:t>
            </a:r>
            <a:r>
              <a:rPr lang="fi-FI" dirty="0"/>
              <a:t> some </a:t>
            </a:r>
            <a:r>
              <a:rPr lang="fi-FI" dirty="0" err="1"/>
              <a:t>basic</a:t>
            </a:r>
            <a:r>
              <a:rPr lang="fi-FI" dirty="0"/>
              <a:t> </a:t>
            </a:r>
            <a:r>
              <a:rPr lang="fi-FI" dirty="0" err="1"/>
              <a:t>functionality</a:t>
            </a:r>
            <a:r>
              <a:rPr lang="fi-FI" dirty="0"/>
              <a:t> </a:t>
            </a:r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could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controller</a:t>
            </a:r>
            <a:r>
              <a:rPr lang="fi-FI" dirty="0"/>
              <a:t>. New </a:t>
            </a:r>
            <a:r>
              <a:rPr lang="fi-FI" dirty="0" err="1"/>
              <a:t>objectives</a:t>
            </a:r>
            <a:r>
              <a:rPr lang="fi-FI" dirty="0"/>
              <a:t> for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game</a:t>
            </a:r>
            <a:r>
              <a:rPr lang="fi-FI" dirty="0"/>
              <a:t> </a:t>
            </a:r>
            <a:r>
              <a:rPr lang="fi-FI" dirty="0" err="1"/>
              <a:t>developed</a:t>
            </a:r>
            <a:r>
              <a:rPr lang="fi-FI" dirty="0"/>
              <a:t> on </a:t>
            </a:r>
            <a:r>
              <a:rPr lang="fi-FI" dirty="0" err="1"/>
              <a:t>the</a:t>
            </a:r>
            <a:r>
              <a:rPr lang="fi-FI" dirty="0"/>
              <a:t> go as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project</a:t>
            </a:r>
            <a:r>
              <a:rPr lang="fi-FI" dirty="0"/>
              <a:t> </a:t>
            </a:r>
            <a:r>
              <a:rPr lang="fi-FI" dirty="0" err="1"/>
              <a:t>progressed</a:t>
            </a:r>
            <a:r>
              <a:rPr lang="fi-FI" dirty="0"/>
              <a:t>.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biggest</a:t>
            </a:r>
            <a:r>
              <a:rPr lang="fi-FI" dirty="0"/>
              <a:t> </a:t>
            </a:r>
            <a:r>
              <a:rPr lang="fi-FI" dirty="0" err="1"/>
              <a:t>secondary</a:t>
            </a:r>
            <a:r>
              <a:rPr lang="fi-FI" dirty="0"/>
              <a:t> </a:t>
            </a:r>
            <a:r>
              <a:rPr lang="fi-FI" dirty="0" err="1"/>
              <a:t>objective</a:t>
            </a:r>
            <a:r>
              <a:rPr lang="fi-FI" dirty="0"/>
              <a:t> </a:t>
            </a:r>
            <a:r>
              <a:rPr lang="fi-FI" dirty="0" err="1"/>
              <a:t>achieved</a:t>
            </a:r>
            <a:r>
              <a:rPr lang="fi-FI" dirty="0"/>
              <a:t> </a:t>
            </a:r>
            <a:r>
              <a:rPr lang="fi-FI" dirty="0" err="1"/>
              <a:t>was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development</a:t>
            </a:r>
            <a:r>
              <a:rPr lang="fi-FI" dirty="0"/>
              <a:t> </a:t>
            </a:r>
            <a:r>
              <a:rPr lang="fi-FI" dirty="0" err="1"/>
              <a:t>process</a:t>
            </a:r>
            <a:r>
              <a:rPr lang="fi-FI" dirty="0"/>
              <a:t> of </a:t>
            </a:r>
            <a:r>
              <a:rPr lang="fi-FI" dirty="0" err="1"/>
              <a:t>multiplayer</a:t>
            </a:r>
            <a:r>
              <a:rPr lang="fi-FI" dirty="0"/>
              <a:t> and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associated</a:t>
            </a:r>
            <a:r>
              <a:rPr lang="fi-FI" dirty="0"/>
              <a:t> </a:t>
            </a:r>
            <a:r>
              <a:rPr lang="fi-FI" dirty="0" err="1"/>
              <a:t>game</a:t>
            </a:r>
            <a:r>
              <a:rPr lang="fi-FI" dirty="0"/>
              <a:t> </a:t>
            </a:r>
            <a:r>
              <a:rPr lang="fi-FI" dirty="0" err="1"/>
              <a:t>server</a:t>
            </a:r>
            <a:r>
              <a:rPr lang="fi-FI" dirty="0"/>
              <a:t>. </a:t>
            </a:r>
            <a:r>
              <a:rPr lang="fi-FI" dirty="0" err="1"/>
              <a:t>Many</a:t>
            </a:r>
            <a:r>
              <a:rPr lang="fi-FI" dirty="0"/>
              <a:t> </a:t>
            </a:r>
            <a:r>
              <a:rPr lang="fi-FI" dirty="0" err="1"/>
              <a:t>small</a:t>
            </a:r>
            <a:r>
              <a:rPr lang="fi-FI" dirty="0"/>
              <a:t> side-</a:t>
            </a:r>
            <a:r>
              <a:rPr lang="fi-FI" dirty="0" err="1"/>
              <a:t>objectives</a:t>
            </a:r>
            <a:r>
              <a:rPr lang="fi-FI" dirty="0"/>
              <a:t> </a:t>
            </a:r>
            <a:r>
              <a:rPr lang="fi-FI" dirty="0" err="1"/>
              <a:t>were</a:t>
            </a:r>
            <a:r>
              <a:rPr lang="fi-FI" dirty="0"/>
              <a:t> 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added</a:t>
            </a:r>
            <a:r>
              <a:rPr lang="fi-FI" dirty="0"/>
              <a:t> </a:t>
            </a:r>
            <a:r>
              <a:rPr lang="fi-FI" dirty="0" err="1"/>
              <a:t>such</a:t>
            </a:r>
            <a:r>
              <a:rPr lang="fi-FI" dirty="0"/>
              <a:t> as intro </a:t>
            </a:r>
            <a:r>
              <a:rPr lang="fi-FI" dirty="0" err="1"/>
              <a:t>scene</a:t>
            </a:r>
            <a:r>
              <a:rPr lang="fi-FI" dirty="0"/>
              <a:t> for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game</a:t>
            </a:r>
            <a:r>
              <a:rPr lang="fi-FI" dirty="0"/>
              <a:t> and a </a:t>
            </a:r>
            <a:r>
              <a:rPr lang="fi-FI" dirty="0" err="1"/>
              <a:t>spectator</a:t>
            </a:r>
            <a:r>
              <a:rPr lang="fi-FI" dirty="0"/>
              <a:t> </a:t>
            </a:r>
            <a:r>
              <a:rPr lang="fi-FI" dirty="0" err="1"/>
              <a:t>mode</a:t>
            </a:r>
            <a:r>
              <a:rPr lang="fi-FI" dirty="0"/>
              <a:t>, </a:t>
            </a:r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was</a:t>
            </a:r>
            <a:r>
              <a:rPr lang="fi-FI" dirty="0"/>
              <a:t> </a:t>
            </a:r>
            <a:r>
              <a:rPr lang="fi-FI" dirty="0" err="1"/>
              <a:t>seen</a:t>
            </a:r>
            <a:r>
              <a:rPr lang="fi-FI" dirty="0"/>
              <a:t> </a:t>
            </a:r>
            <a:r>
              <a:rPr lang="fi-FI" dirty="0" err="1"/>
              <a:t>necessary</a:t>
            </a:r>
            <a:r>
              <a:rPr lang="fi-FI" dirty="0"/>
              <a:t>.</a:t>
            </a:r>
          </a:p>
        </p:txBody>
      </p:sp>
      <p:sp>
        <p:nvSpPr>
          <p:cNvPr id="9" name="Sisällön paikkamerkki 8"/>
          <p:cNvSpPr>
            <a:spLocks noGrp="1"/>
          </p:cNvSpPr>
          <p:nvPr>
            <p:ph idx="10"/>
          </p:nvPr>
        </p:nvSpPr>
        <p:spPr/>
        <p:txBody>
          <a:bodyPr lIns="122191" tIns="61096" rIns="122191" bIns="61096" anchor="t"/>
          <a:lstStyle/>
          <a:p>
            <a:r>
              <a:rPr lang="fi-FI" b="1" dirty="0" err="1"/>
              <a:t>Methods</a:t>
            </a:r>
            <a:endParaRPr lang="fi-FI" b="1" dirty="0"/>
          </a:p>
          <a:p>
            <a:r>
              <a:rPr lang="fi-FI" dirty="0" err="1"/>
              <a:t>The</a:t>
            </a:r>
            <a:r>
              <a:rPr lang="fi-FI" dirty="0"/>
              <a:t> software for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game</a:t>
            </a:r>
            <a:r>
              <a:rPr lang="fi-FI" dirty="0"/>
              <a:t> </a:t>
            </a:r>
            <a:r>
              <a:rPr lang="fi-FI" dirty="0" err="1"/>
              <a:t>was</a:t>
            </a:r>
            <a:r>
              <a:rPr lang="fi-FI" dirty="0"/>
              <a:t> </a:t>
            </a:r>
            <a:r>
              <a:rPr lang="fi-FI" dirty="0" err="1"/>
              <a:t>written</a:t>
            </a:r>
            <a:r>
              <a:rPr lang="fi-FI" dirty="0"/>
              <a:t> in JavaScript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Phaser</a:t>
            </a:r>
            <a:r>
              <a:rPr lang="fi-FI" dirty="0"/>
              <a:t> </a:t>
            </a:r>
            <a:r>
              <a:rPr lang="fi-FI" dirty="0" err="1"/>
              <a:t>library</a:t>
            </a:r>
            <a:r>
              <a:rPr lang="fi-FI" dirty="0"/>
              <a:t> as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game</a:t>
            </a:r>
            <a:r>
              <a:rPr lang="fi-FI" dirty="0"/>
              <a:t> </a:t>
            </a:r>
            <a:r>
              <a:rPr lang="fi-FI" dirty="0" err="1"/>
              <a:t>engine</a:t>
            </a:r>
            <a:r>
              <a:rPr lang="fi-FI" dirty="0"/>
              <a:t>. For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controller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</a:t>
            </a:r>
            <a:r>
              <a:rPr lang="fi-FI" dirty="0" err="1"/>
              <a:t>was</a:t>
            </a:r>
            <a:r>
              <a:rPr lang="fi-FI" dirty="0"/>
              <a:t> </a:t>
            </a:r>
            <a:r>
              <a:rPr lang="fi-FI" dirty="0" err="1"/>
              <a:t>written</a:t>
            </a:r>
            <a:r>
              <a:rPr lang="fi-FI" dirty="0"/>
              <a:t> </a:t>
            </a:r>
            <a:r>
              <a:rPr lang="fi-FI" dirty="0" err="1"/>
              <a:t>mostly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mbed</a:t>
            </a:r>
            <a:r>
              <a:rPr lang="fi-FI" dirty="0"/>
              <a:t> studio as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development</a:t>
            </a:r>
            <a:r>
              <a:rPr lang="fi-FI" dirty="0"/>
              <a:t> </a:t>
            </a:r>
            <a:r>
              <a:rPr lang="fi-FI" dirty="0" err="1"/>
              <a:t>environment</a:t>
            </a:r>
            <a:r>
              <a:rPr lang="fi-FI" dirty="0"/>
              <a:t> and it </a:t>
            </a:r>
            <a:r>
              <a:rPr lang="fi-FI" dirty="0" err="1"/>
              <a:t>was</a:t>
            </a:r>
            <a:r>
              <a:rPr lang="fi-FI" dirty="0"/>
              <a:t> </a:t>
            </a:r>
            <a:r>
              <a:rPr lang="fi-FI" dirty="0" err="1"/>
              <a:t>run</a:t>
            </a:r>
            <a:r>
              <a:rPr lang="fi-FI" dirty="0"/>
              <a:t> in </a:t>
            </a:r>
            <a:r>
              <a:rPr lang="fi-FI" dirty="0" err="1"/>
              <a:t>Nucleo</a:t>
            </a:r>
            <a:r>
              <a:rPr lang="fi-FI" dirty="0"/>
              <a:t> to </a:t>
            </a:r>
            <a:r>
              <a:rPr lang="fi-FI" dirty="0" err="1"/>
              <a:t>map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sensor</a:t>
            </a:r>
            <a:r>
              <a:rPr lang="fi-FI" dirty="0"/>
              <a:t> input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player</a:t>
            </a:r>
            <a:r>
              <a:rPr lang="fi-FI" dirty="0"/>
              <a:t> to </a:t>
            </a:r>
            <a:r>
              <a:rPr lang="fi-FI" dirty="0" err="1"/>
              <a:t>Raspberry</a:t>
            </a:r>
            <a:r>
              <a:rPr lang="fi-FI" dirty="0"/>
              <a:t> </a:t>
            </a:r>
            <a:r>
              <a:rPr lang="fi-FI" dirty="0" err="1"/>
              <a:t>Pi</a:t>
            </a:r>
            <a:r>
              <a:rPr lang="fi-FI" dirty="0"/>
              <a:t> </a:t>
            </a:r>
            <a:r>
              <a:rPr lang="fi-FI" dirty="0" err="1"/>
              <a:t>through</a:t>
            </a:r>
            <a:r>
              <a:rPr lang="fi-FI" dirty="0"/>
              <a:t> a </a:t>
            </a:r>
            <a:r>
              <a:rPr lang="fi-FI" dirty="0" err="1"/>
              <a:t>serial</a:t>
            </a:r>
            <a:r>
              <a:rPr lang="fi-FI" dirty="0"/>
              <a:t> </a:t>
            </a:r>
            <a:r>
              <a:rPr lang="fi-FI" dirty="0" err="1"/>
              <a:t>connection</a:t>
            </a:r>
            <a:r>
              <a:rPr lang="fi-FI" dirty="0"/>
              <a:t>.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i="1" dirty="0"/>
              <a:t>FIGURE 2. </a:t>
            </a:r>
            <a:r>
              <a:rPr lang="fi-FI" i="1" dirty="0" err="1"/>
              <a:t>The</a:t>
            </a:r>
            <a:r>
              <a:rPr lang="fi-FI" i="1" dirty="0"/>
              <a:t> </a:t>
            </a:r>
            <a:r>
              <a:rPr lang="fi-FI" i="1" dirty="0" err="1"/>
              <a:t>game</a:t>
            </a:r>
            <a:r>
              <a:rPr lang="fi-FI" i="1" dirty="0"/>
              <a:t> </a:t>
            </a:r>
            <a:r>
              <a:rPr lang="fi-FI" i="1" dirty="0" err="1"/>
              <a:t>controller</a:t>
            </a:r>
            <a:r>
              <a:rPr lang="fi-FI" i="1" dirty="0"/>
              <a:t> </a:t>
            </a:r>
            <a:r>
              <a:rPr lang="fi-FI" i="1" dirty="0" err="1"/>
              <a:t>with</a:t>
            </a:r>
            <a:r>
              <a:rPr lang="fi-FI" i="1" dirty="0"/>
              <a:t> ”</a:t>
            </a:r>
            <a:r>
              <a:rPr lang="fi-FI" i="1" dirty="0" err="1"/>
              <a:t>custom</a:t>
            </a:r>
            <a:r>
              <a:rPr lang="fi-FI" i="1" dirty="0"/>
              <a:t>” </a:t>
            </a:r>
            <a:r>
              <a:rPr lang="fi-FI" i="1" dirty="0" err="1"/>
              <a:t>casing</a:t>
            </a:r>
            <a:r>
              <a:rPr lang="fi-FI" i="1" dirty="0"/>
              <a:t>.</a:t>
            </a:r>
          </a:p>
          <a:p>
            <a:endParaRPr lang="fi-FI" dirty="0"/>
          </a:p>
          <a:p>
            <a:r>
              <a:rPr lang="fi-FI" dirty="0" err="1"/>
              <a:t>Map</a:t>
            </a:r>
            <a:r>
              <a:rPr lang="fi-FI" dirty="0"/>
              <a:t> for </a:t>
            </a:r>
            <a:r>
              <a:rPr lang="fi-FI" dirty="0" err="1"/>
              <a:t>the</a:t>
            </a:r>
            <a:r>
              <a:rPr lang="fi-FI" dirty="0"/>
              <a:t> </a:t>
            </a:r>
            <a:r>
              <a:rPr lang="fi-FI" dirty="0" err="1"/>
              <a:t>game</a:t>
            </a:r>
            <a:r>
              <a:rPr lang="fi-FI" dirty="0"/>
              <a:t> </a:t>
            </a:r>
            <a:r>
              <a:rPr lang="fi-FI" dirty="0" err="1"/>
              <a:t>was</a:t>
            </a:r>
            <a:r>
              <a:rPr lang="fi-FI" dirty="0"/>
              <a:t> </a:t>
            </a:r>
            <a:r>
              <a:rPr lang="fi-FI" dirty="0" err="1"/>
              <a:t>developed</a:t>
            </a:r>
            <a:r>
              <a:rPr lang="fi-FI" dirty="0"/>
              <a:t> in </a:t>
            </a:r>
            <a:r>
              <a:rPr lang="fi-FI" dirty="0" err="1"/>
              <a:t>Tiled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 </a:t>
            </a:r>
            <a:r>
              <a:rPr lang="fi-FI" dirty="0" err="1"/>
              <a:t>using</a:t>
            </a:r>
            <a:r>
              <a:rPr lang="fi-FI" dirty="0"/>
              <a:t> some </a:t>
            </a:r>
            <a:r>
              <a:rPr lang="fi-FI" dirty="0" err="1"/>
              <a:t>third</a:t>
            </a:r>
            <a:r>
              <a:rPr lang="fi-FI" dirty="0"/>
              <a:t> party </a:t>
            </a:r>
            <a:r>
              <a:rPr lang="fi-FI" dirty="0" err="1"/>
              <a:t>assets</a:t>
            </a:r>
            <a:r>
              <a:rPr lang="fi-FI" dirty="0"/>
              <a:t> </a:t>
            </a:r>
            <a:r>
              <a:rPr lang="fi-FI" dirty="0" err="1"/>
              <a:t>provided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Udemy</a:t>
            </a:r>
            <a:r>
              <a:rPr lang="fi-FI" dirty="0"/>
              <a:t> and </a:t>
            </a:r>
            <a:r>
              <a:rPr lang="fi-FI" dirty="0" err="1"/>
              <a:t>Kenney</a:t>
            </a:r>
            <a:r>
              <a:rPr lang="fi-FI" dirty="0"/>
              <a:t>. </a:t>
            </a:r>
            <a:r>
              <a:rPr lang="fi-FI" dirty="0" err="1"/>
              <a:t>Physics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game</a:t>
            </a:r>
            <a:r>
              <a:rPr lang="fi-FI" dirty="0"/>
              <a:t> </a:t>
            </a:r>
            <a:r>
              <a:rPr lang="fi-FI" dirty="0" err="1"/>
              <a:t>were</a:t>
            </a:r>
            <a:r>
              <a:rPr lang="fi-FI" dirty="0"/>
              <a:t> </a:t>
            </a:r>
            <a:r>
              <a:rPr lang="fi-FI" dirty="0" err="1"/>
              <a:t>implemented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Matter.js </a:t>
            </a:r>
            <a:r>
              <a:rPr lang="fi-FI" dirty="0" err="1"/>
              <a:t>physics</a:t>
            </a:r>
            <a:r>
              <a:rPr lang="fi-FI" dirty="0"/>
              <a:t> </a:t>
            </a:r>
            <a:r>
              <a:rPr lang="fi-FI" dirty="0" err="1"/>
              <a:t>engine</a:t>
            </a:r>
            <a:r>
              <a:rPr lang="fi-FI" dirty="0"/>
              <a:t> </a:t>
            </a:r>
            <a:r>
              <a:rPr lang="fi-FI" dirty="0" err="1"/>
              <a:t>provided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Phaser</a:t>
            </a:r>
            <a:r>
              <a:rPr lang="fi-FI" dirty="0"/>
              <a:t>. </a:t>
            </a:r>
            <a:r>
              <a:rPr lang="fi-FI" dirty="0" err="1"/>
              <a:t>Multiplayer</a:t>
            </a:r>
            <a:r>
              <a:rPr lang="fi-FI" dirty="0"/>
              <a:t> feature </a:t>
            </a:r>
            <a:r>
              <a:rPr lang="fi-FI" dirty="0" err="1"/>
              <a:t>was</a:t>
            </a:r>
            <a:r>
              <a:rPr lang="fi-FI" dirty="0"/>
              <a:t> </a:t>
            </a:r>
            <a:r>
              <a:rPr lang="fi-FI" dirty="0" err="1"/>
              <a:t>implemented</a:t>
            </a:r>
            <a:r>
              <a:rPr lang="fi-FI" dirty="0"/>
              <a:t> 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Node</a:t>
            </a:r>
            <a:r>
              <a:rPr lang="fi-FI" dirty="0"/>
              <a:t> </a:t>
            </a:r>
            <a:r>
              <a:rPr lang="fi-FI" dirty="0" err="1"/>
              <a:t>runtime</a:t>
            </a:r>
            <a:r>
              <a:rPr lang="fi-FI" dirty="0"/>
              <a:t> </a:t>
            </a:r>
            <a:r>
              <a:rPr lang="fi-FI" dirty="0" err="1"/>
              <a:t>environment</a:t>
            </a:r>
            <a:r>
              <a:rPr lang="fi-FI" dirty="0"/>
              <a:t> and </a:t>
            </a:r>
            <a:r>
              <a:rPr lang="fi-FI" dirty="0" err="1"/>
              <a:t>Heroku</a:t>
            </a:r>
            <a:r>
              <a:rPr lang="fi-FI" dirty="0"/>
              <a:t> </a:t>
            </a:r>
            <a:r>
              <a:rPr lang="fi-FI" dirty="0" err="1"/>
              <a:t>cloud</a:t>
            </a:r>
            <a:r>
              <a:rPr lang="fi-FI" dirty="0"/>
              <a:t> </a:t>
            </a:r>
            <a:r>
              <a:rPr lang="fi-FI" dirty="0" err="1"/>
              <a:t>platform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b="1" dirty="0" err="1"/>
              <a:t>Results</a:t>
            </a:r>
            <a:endParaRPr lang="fi-FI" b="1" dirty="0"/>
          </a:p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project</a:t>
            </a:r>
            <a:r>
              <a:rPr lang="fi-FI" dirty="0"/>
              <a:t> and </a:t>
            </a:r>
            <a:r>
              <a:rPr lang="fi-FI" dirty="0" err="1"/>
              <a:t>its</a:t>
            </a:r>
            <a:r>
              <a:rPr lang="fi-FI" dirty="0"/>
              <a:t> main </a:t>
            </a:r>
            <a:r>
              <a:rPr lang="fi-FI" dirty="0" err="1"/>
              <a:t>goals</a:t>
            </a:r>
            <a:r>
              <a:rPr lang="fi-FI" dirty="0"/>
              <a:t> </a:t>
            </a:r>
            <a:r>
              <a:rPr lang="fi-FI" dirty="0" err="1"/>
              <a:t>were</a:t>
            </a:r>
            <a:r>
              <a:rPr lang="fi-FI" dirty="0"/>
              <a:t> </a:t>
            </a:r>
            <a:r>
              <a:rPr lang="fi-FI" dirty="0" err="1"/>
              <a:t>finished</a:t>
            </a:r>
            <a:r>
              <a:rPr lang="fi-FI" dirty="0"/>
              <a:t> in </a:t>
            </a:r>
            <a:r>
              <a:rPr lang="fi-FI" dirty="0" err="1"/>
              <a:t>time</a:t>
            </a:r>
            <a:r>
              <a:rPr lang="fi-FI" dirty="0"/>
              <a:t>, and </a:t>
            </a:r>
            <a:r>
              <a:rPr lang="fi-FI" dirty="0" err="1"/>
              <a:t>almost</a:t>
            </a:r>
            <a:r>
              <a:rPr lang="fi-FI" dirty="0"/>
              <a:t> </a:t>
            </a:r>
            <a:r>
              <a:rPr lang="fi-FI" dirty="0" err="1"/>
              <a:t>every</a:t>
            </a:r>
            <a:r>
              <a:rPr lang="fi-FI" dirty="0"/>
              <a:t> </a:t>
            </a:r>
            <a:r>
              <a:rPr lang="fi-FI" dirty="0" err="1"/>
              <a:t>additionally</a:t>
            </a:r>
            <a:r>
              <a:rPr lang="fi-FI" dirty="0"/>
              <a:t> </a:t>
            </a:r>
            <a:r>
              <a:rPr lang="fi-FI" dirty="0" err="1"/>
              <a:t>planned</a:t>
            </a:r>
            <a:r>
              <a:rPr lang="fi-FI" dirty="0"/>
              <a:t> feature </a:t>
            </a:r>
            <a:r>
              <a:rPr lang="fi-FI" dirty="0" err="1"/>
              <a:t>was</a:t>
            </a:r>
            <a:r>
              <a:rPr lang="fi-FI" dirty="0"/>
              <a:t> </a:t>
            </a:r>
            <a:r>
              <a:rPr lang="fi-FI" dirty="0" err="1"/>
              <a:t>developed</a:t>
            </a:r>
            <a:r>
              <a:rPr lang="fi-FI" dirty="0"/>
              <a:t>. 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game</a:t>
            </a:r>
            <a:r>
              <a:rPr lang="fi-FI" dirty="0"/>
              <a:t> is </a:t>
            </a:r>
            <a:r>
              <a:rPr lang="fi-FI" dirty="0" err="1"/>
              <a:t>playable</a:t>
            </a:r>
            <a:r>
              <a:rPr lang="fi-FI" dirty="0"/>
              <a:t> in web </a:t>
            </a:r>
            <a:r>
              <a:rPr lang="fi-FI" dirty="0" err="1"/>
              <a:t>browser</a:t>
            </a:r>
            <a:r>
              <a:rPr lang="fi-FI" dirty="0"/>
              <a:t> on </a:t>
            </a:r>
            <a:r>
              <a:rPr lang="fi-FI" dirty="0" err="1"/>
              <a:t>both</a:t>
            </a:r>
            <a:r>
              <a:rPr lang="fi-FI" dirty="0"/>
              <a:t> PC and</a:t>
            </a:r>
          </a:p>
          <a:p>
            <a:endParaRPr lang="fi-FI" dirty="0"/>
          </a:p>
        </p:txBody>
      </p:sp>
      <p:sp>
        <p:nvSpPr>
          <p:cNvPr id="10" name="Sisällön paikkamerkki 9"/>
          <p:cNvSpPr>
            <a:spLocks noGrp="1"/>
          </p:cNvSpPr>
          <p:nvPr>
            <p:ph idx="11"/>
          </p:nvPr>
        </p:nvSpPr>
        <p:spPr>
          <a:xfrm>
            <a:off x="6389132" y="2735386"/>
            <a:ext cx="2796140" cy="9556849"/>
          </a:xfrm>
        </p:spPr>
        <p:txBody>
          <a:bodyPr lIns="122191" tIns="61096" rIns="122191" bIns="61096" anchor="t"/>
          <a:lstStyle/>
          <a:p>
            <a:r>
              <a:rPr lang="fi-FI" dirty="0" err="1"/>
              <a:t>Raspberry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due</a:t>
            </a:r>
            <a:r>
              <a:rPr lang="fi-FI" dirty="0"/>
              <a:t> to </a:t>
            </a:r>
            <a:r>
              <a:rPr lang="fi-FI" dirty="0" err="1"/>
              <a:t>lack</a:t>
            </a:r>
            <a:r>
              <a:rPr lang="fi-FI" dirty="0"/>
              <a:t> of </a:t>
            </a:r>
            <a:r>
              <a:rPr lang="fi-FI" dirty="0" err="1"/>
              <a:t>processing</a:t>
            </a:r>
            <a:r>
              <a:rPr lang="fi-FI" dirty="0"/>
              <a:t> </a:t>
            </a:r>
            <a:r>
              <a:rPr lang="fi-FI" dirty="0" err="1"/>
              <a:t>power</a:t>
            </a:r>
            <a:r>
              <a:rPr lang="fi-FI" dirty="0"/>
              <a:t> of </a:t>
            </a:r>
            <a:r>
              <a:rPr lang="fi-FI" dirty="0" err="1"/>
              <a:t>Raspberry</a:t>
            </a:r>
            <a:r>
              <a:rPr lang="fi-FI" dirty="0"/>
              <a:t> 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actual</a:t>
            </a:r>
            <a:r>
              <a:rPr lang="fi-FI" dirty="0"/>
              <a:t> </a:t>
            </a:r>
            <a:r>
              <a:rPr lang="fi-FI" dirty="0" err="1"/>
              <a:t>game</a:t>
            </a:r>
            <a:r>
              <a:rPr lang="fi-FI" dirty="0"/>
              <a:t> </a:t>
            </a:r>
            <a:r>
              <a:rPr lang="fi-FI" dirty="0" err="1"/>
              <a:t>logic</a:t>
            </a:r>
            <a:r>
              <a:rPr lang="fi-FI" dirty="0"/>
              <a:t> is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run</a:t>
            </a:r>
            <a:r>
              <a:rPr lang="fi-FI" dirty="0"/>
              <a:t> on </a:t>
            </a:r>
            <a:r>
              <a:rPr lang="fi-FI" dirty="0" err="1"/>
              <a:t>Raspberry</a:t>
            </a:r>
            <a:r>
              <a:rPr lang="fi-FI" dirty="0"/>
              <a:t> and </a:t>
            </a:r>
            <a:r>
              <a:rPr lang="fi-FI" dirty="0" err="1"/>
              <a:t>rendering</a:t>
            </a:r>
            <a:r>
              <a:rPr lang="fi-FI" dirty="0"/>
              <a:t> and </a:t>
            </a:r>
            <a:r>
              <a:rPr lang="fi-FI" dirty="0" err="1"/>
              <a:t>viewing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controlled</a:t>
            </a:r>
            <a:r>
              <a:rPr lang="fi-FI" dirty="0"/>
              <a:t> </a:t>
            </a:r>
            <a:r>
              <a:rPr lang="fi-FI" dirty="0" err="1"/>
              <a:t>character</a:t>
            </a:r>
            <a:r>
              <a:rPr lang="fi-FI" dirty="0"/>
              <a:t> is </a:t>
            </a:r>
            <a:r>
              <a:rPr lang="fi-FI" dirty="0" err="1"/>
              <a:t>possible</a:t>
            </a:r>
            <a:r>
              <a:rPr lang="fi-FI" dirty="0"/>
              <a:t>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through</a:t>
            </a:r>
            <a:r>
              <a:rPr lang="fi-FI" dirty="0"/>
              <a:t> </a:t>
            </a:r>
            <a:r>
              <a:rPr lang="fi-FI" dirty="0" err="1"/>
              <a:t>spectator</a:t>
            </a:r>
            <a:r>
              <a:rPr lang="fi-FI" dirty="0"/>
              <a:t> </a:t>
            </a:r>
            <a:r>
              <a:rPr lang="fi-FI" dirty="0" err="1"/>
              <a:t>mode</a:t>
            </a:r>
            <a:r>
              <a:rPr lang="fi-FI" dirty="0"/>
              <a:t> </a:t>
            </a:r>
            <a:r>
              <a:rPr lang="fi-FI" dirty="0" err="1"/>
              <a:t>through</a:t>
            </a:r>
            <a:r>
              <a:rPr lang="fi-FI" dirty="0"/>
              <a:t> </a:t>
            </a:r>
            <a:r>
              <a:rPr lang="fi-FI" dirty="0" err="1"/>
              <a:t>another</a:t>
            </a:r>
            <a:r>
              <a:rPr lang="fi-FI" dirty="0"/>
              <a:t> </a:t>
            </a:r>
            <a:r>
              <a:rPr lang="fi-FI" dirty="0" err="1"/>
              <a:t>device</a:t>
            </a:r>
            <a:r>
              <a:rPr lang="fi-FI" dirty="0"/>
              <a:t>.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i="1" dirty="0"/>
              <a:t>FIGURE 3. Player </a:t>
            </a:r>
            <a:r>
              <a:rPr lang="fi-FI" i="1" dirty="0" err="1"/>
              <a:t>character</a:t>
            </a:r>
            <a:r>
              <a:rPr lang="fi-FI" i="1" dirty="0"/>
              <a:t> </a:t>
            </a:r>
            <a:r>
              <a:rPr lang="fi-FI" i="1" dirty="0" err="1"/>
              <a:t>with</a:t>
            </a:r>
            <a:r>
              <a:rPr lang="fi-FI" i="1" dirty="0"/>
              <a:t> </a:t>
            </a:r>
            <a:r>
              <a:rPr lang="fi-FI" i="1" dirty="0" err="1"/>
              <a:t>debug</a:t>
            </a:r>
            <a:r>
              <a:rPr lang="fi-FI" i="1" dirty="0"/>
              <a:t> </a:t>
            </a:r>
            <a:r>
              <a:rPr lang="fi-FI" i="1" dirty="0" err="1"/>
              <a:t>mode</a:t>
            </a:r>
            <a:r>
              <a:rPr lang="fi-FI" i="1" dirty="0"/>
              <a:t> (</a:t>
            </a:r>
            <a:r>
              <a:rPr lang="fi-FI" i="1" dirty="0" err="1"/>
              <a:t>hitboxes</a:t>
            </a:r>
            <a:r>
              <a:rPr lang="fi-FI" i="1" dirty="0"/>
              <a:t>) </a:t>
            </a:r>
            <a:r>
              <a:rPr lang="fi-FI" i="1" dirty="0" err="1"/>
              <a:t>enabled</a:t>
            </a:r>
            <a:r>
              <a:rPr lang="fi-FI" i="1" dirty="0"/>
              <a:t>.</a:t>
            </a:r>
          </a:p>
          <a:p>
            <a:endParaRPr lang="fi-FI" dirty="0"/>
          </a:p>
          <a:p>
            <a:r>
              <a:rPr lang="fi-FI" b="1" dirty="0" err="1"/>
              <a:t>Conclusions</a:t>
            </a:r>
            <a:endParaRPr lang="fi-FI" b="1" dirty="0"/>
          </a:p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project</a:t>
            </a:r>
            <a:r>
              <a:rPr lang="fi-FI" dirty="0"/>
              <a:t> </a:t>
            </a:r>
            <a:r>
              <a:rPr lang="fi-FI" dirty="0" err="1"/>
              <a:t>offered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developer</a:t>
            </a:r>
            <a:r>
              <a:rPr lang="fi-FI" dirty="0"/>
              <a:t> team a </a:t>
            </a:r>
            <a:r>
              <a:rPr lang="fi-FI" dirty="0" err="1"/>
              <a:t>lot</a:t>
            </a:r>
            <a:r>
              <a:rPr lang="fi-FI" dirty="0"/>
              <a:t> of </a:t>
            </a:r>
            <a:r>
              <a:rPr lang="fi-FI" dirty="0" err="1"/>
              <a:t>freedom</a:t>
            </a:r>
            <a:r>
              <a:rPr lang="fi-FI" dirty="0"/>
              <a:t> to </a:t>
            </a:r>
            <a:r>
              <a:rPr lang="fi-FI" dirty="0" err="1"/>
              <a:t>decide</a:t>
            </a:r>
            <a:r>
              <a:rPr lang="fi-FI" dirty="0"/>
              <a:t> and </a:t>
            </a:r>
            <a:r>
              <a:rPr lang="fi-FI" dirty="0" err="1"/>
              <a:t>select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suitable</a:t>
            </a:r>
            <a:r>
              <a:rPr lang="fi-FI" dirty="0"/>
              <a:t> software </a:t>
            </a:r>
            <a:r>
              <a:rPr lang="fi-FI" dirty="0" err="1"/>
              <a:t>tools</a:t>
            </a:r>
            <a:r>
              <a:rPr lang="fi-FI" dirty="0"/>
              <a:t> to </a:t>
            </a:r>
            <a:r>
              <a:rPr lang="fi-FI" dirty="0" err="1"/>
              <a:t>achieve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project</a:t>
            </a:r>
            <a:r>
              <a:rPr lang="fi-FI" dirty="0"/>
              <a:t> </a:t>
            </a:r>
            <a:r>
              <a:rPr lang="fi-FI" dirty="0" err="1"/>
              <a:t>goal</a:t>
            </a:r>
            <a:r>
              <a:rPr lang="fi-FI" dirty="0"/>
              <a:t>. It 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introduced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project</a:t>
            </a:r>
            <a:r>
              <a:rPr lang="fi-FI" dirty="0"/>
              <a:t> team </a:t>
            </a:r>
            <a:r>
              <a:rPr lang="fi-FI" dirty="0" err="1"/>
              <a:t>how</a:t>
            </a:r>
            <a:r>
              <a:rPr lang="fi-FI" dirty="0"/>
              <a:t> </a:t>
            </a:r>
            <a:r>
              <a:rPr lang="fi-FI" dirty="0" err="1"/>
              <a:t>easy</a:t>
            </a:r>
            <a:r>
              <a:rPr lang="fi-FI" dirty="0"/>
              <a:t> it is to </a:t>
            </a:r>
            <a:r>
              <a:rPr lang="fi-FI" dirty="0" err="1"/>
              <a:t>develop</a:t>
            </a:r>
            <a:r>
              <a:rPr lang="fi-FI" dirty="0"/>
              <a:t> a </a:t>
            </a:r>
            <a:r>
              <a:rPr lang="fi-FI" dirty="0" err="1"/>
              <a:t>modular</a:t>
            </a:r>
            <a:r>
              <a:rPr lang="fi-FI" dirty="0"/>
              <a:t> </a:t>
            </a:r>
            <a:r>
              <a:rPr lang="fi-FI" dirty="0" err="1"/>
              <a:t>system</a:t>
            </a:r>
            <a:r>
              <a:rPr lang="fi-FI" dirty="0"/>
              <a:t> </a:t>
            </a:r>
            <a:r>
              <a:rPr lang="fi-FI" dirty="0" err="1"/>
              <a:t>through</a:t>
            </a:r>
            <a:r>
              <a:rPr lang="fi-FI" dirty="0"/>
              <a:t> </a:t>
            </a:r>
            <a:r>
              <a:rPr lang="fi-FI" dirty="0" err="1"/>
              <a:t>partitioning</a:t>
            </a:r>
            <a:r>
              <a:rPr lang="fi-FI" dirty="0"/>
              <a:t> it to </a:t>
            </a:r>
            <a:r>
              <a:rPr lang="fi-FI" dirty="0" err="1"/>
              <a:t>manageable</a:t>
            </a:r>
            <a:r>
              <a:rPr lang="fi-FI" dirty="0"/>
              <a:t> </a:t>
            </a:r>
            <a:r>
              <a:rPr lang="fi-FI" dirty="0" err="1"/>
              <a:t>modules</a:t>
            </a:r>
            <a:r>
              <a:rPr lang="fi-FI" dirty="0"/>
              <a:t> .</a:t>
            </a:r>
          </a:p>
          <a:p>
            <a:endParaRPr lang="fi-FI" dirty="0"/>
          </a:p>
          <a:p>
            <a:r>
              <a:rPr lang="fi-FI" b="1" dirty="0" err="1"/>
              <a:t>References</a:t>
            </a:r>
            <a:endParaRPr lang="fi-FI" b="1" dirty="0"/>
          </a:p>
          <a:p>
            <a:r>
              <a:rPr lang="fi-FI" dirty="0"/>
              <a:t>GitHub </a:t>
            </a:r>
            <a:r>
              <a:rPr lang="fi-FI" dirty="0" err="1"/>
              <a:t>repository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project</a:t>
            </a:r>
            <a:r>
              <a:rPr lang="fi-FI" dirty="0"/>
              <a:t>:</a:t>
            </a:r>
            <a:endParaRPr lang="fi-FI" b="1" dirty="0"/>
          </a:p>
          <a:p>
            <a:r>
              <a:rPr lang="fi-FI" dirty="0">
                <a:hlinkClick r:id="rId2"/>
              </a:rPr>
              <a:t>https://github.com/JIkaheimo/embedded-project-2k20</a:t>
            </a:r>
            <a:endParaRPr lang="fi-FI" dirty="0"/>
          </a:p>
          <a:p>
            <a:r>
              <a:rPr lang="fi-FI" dirty="0"/>
              <a:t>Demo video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system</a:t>
            </a:r>
            <a:r>
              <a:rPr lang="fi-FI" dirty="0"/>
              <a:t> in </a:t>
            </a:r>
            <a:r>
              <a:rPr lang="fi-FI" dirty="0" err="1"/>
              <a:t>Finnish</a:t>
            </a:r>
            <a:r>
              <a:rPr lang="fi-FI" dirty="0"/>
              <a:t>:</a:t>
            </a:r>
          </a:p>
          <a:p>
            <a:r>
              <a:rPr lang="fi-FI" dirty="0">
                <a:hlinkClick r:id="rId3"/>
              </a:rPr>
              <a:t>https://youtu.be/X3MPgWMlw3o</a:t>
            </a:r>
            <a:endParaRPr lang="fi-FI" dirty="0"/>
          </a:p>
          <a:p>
            <a:r>
              <a:rPr lang="fi-FI" dirty="0" err="1"/>
              <a:t>Link</a:t>
            </a:r>
            <a:r>
              <a:rPr lang="fi-FI" dirty="0"/>
              <a:t>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game</a:t>
            </a:r>
            <a:r>
              <a:rPr lang="fi-FI" dirty="0"/>
              <a:t>:</a:t>
            </a:r>
          </a:p>
          <a:p>
            <a:r>
              <a:rPr lang="fi-FI" dirty="0">
                <a:hlinkClick r:id="rId4"/>
              </a:rPr>
              <a:t>https://embedded-project.herokuapp.com/</a:t>
            </a:r>
            <a:endParaRPr lang="fi-FI" dirty="0"/>
          </a:p>
        </p:txBody>
      </p:sp>
      <p:pic>
        <p:nvPicPr>
          <p:cNvPr id="14" name="Sisällön paikkamerkki 6">
            <a:extLst>
              <a:ext uri="{FF2B5EF4-FFF2-40B4-BE49-F238E27FC236}">
                <a16:creationId xmlns:a16="http://schemas.microsoft.com/office/drawing/2014/main" id="{C460AF43-7001-40CA-905E-9DAB84768CE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87427" y="4042722"/>
            <a:ext cx="2813821" cy="1745621"/>
          </a:xfrm>
          <a:prstGeom prst="rect">
            <a:avLst/>
          </a:prstGeom>
        </p:spPr>
      </p:pic>
      <p:pic>
        <p:nvPicPr>
          <p:cNvPr id="15" name="Kuva 14">
            <a:extLst>
              <a:ext uri="{FF2B5EF4-FFF2-40B4-BE49-F238E27FC236}">
                <a16:creationId xmlns:a16="http://schemas.microsoft.com/office/drawing/2014/main" id="{76CA6810-12F3-451B-96CA-5294DA4E12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5454" y="5402254"/>
            <a:ext cx="2798843" cy="1519031"/>
          </a:xfrm>
          <a:prstGeom prst="rect">
            <a:avLst/>
          </a:prstGeom>
        </p:spPr>
      </p:pic>
      <p:pic>
        <p:nvPicPr>
          <p:cNvPr id="16" name="Sisällön paikkamerkki 10">
            <a:extLst>
              <a:ext uri="{FF2B5EF4-FFF2-40B4-BE49-F238E27FC236}">
                <a16:creationId xmlns:a16="http://schemas.microsoft.com/office/drawing/2014/main" id="{CCE2ABCC-AC6F-445C-9804-13B146D389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7438" y="4456993"/>
            <a:ext cx="1929368" cy="189052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amk oranssi">
  <a:themeElements>
    <a:clrScheme name="Oamk oranssi 2">
      <a:dk1>
        <a:sysClr val="windowText" lastClr="000000"/>
      </a:dk1>
      <a:lt1>
        <a:sysClr val="window" lastClr="FFFFFF"/>
      </a:lt1>
      <a:dk2>
        <a:srgbClr val="FD7813"/>
      </a:dk2>
      <a:lt2>
        <a:srgbClr val="E6E6E6"/>
      </a:lt2>
      <a:accent1>
        <a:srgbClr val="FD7813"/>
      </a:accent1>
      <a:accent2>
        <a:srgbClr val="FFA558"/>
      </a:accent2>
      <a:accent3>
        <a:srgbClr val="FFBC86"/>
      </a:accent3>
      <a:accent4>
        <a:srgbClr val="FFD3B1"/>
      </a:accent4>
      <a:accent5>
        <a:srgbClr val="FFE9D9"/>
      </a:accent5>
      <a:accent6>
        <a:srgbClr val="F7F4EC"/>
      </a:accent6>
      <a:hlink>
        <a:srgbClr val="2E809E"/>
      </a:hlink>
      <a:folHlink>
        <a:srgbClr val="3CA5CD"/>
      </a:folHlink>
    </a:clrScheme>
    <a:fontScheme name="Horisontti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Asiakirja" ma:contentTypeID="0x0101008E3D25D7DB4CB243BAC1DB56D1B64781" ma:contentTypeVersion="5" ma:contentTypeDescription="Luo uusi asiakirja." ma:contentTypeScope="" ma:versionID="d6376a4a46bb7d1a4c3320b454a80f9a">
  <xsd:schema xmlns:xsd="http://www.w3.org/2001/XMLSchema" xmlns:xs="http://www.w3.org/2001/XMLSchema" xmlns:p="http://schemas.microsoft.com/office/2006/metadata/properties" xmlns:ns3="46557be5-f6f1-4b0c-9298-249c864accac" xmlns:ns4="de18be4d-2474-4f76-8fbf-c9cdc5d08fd7" targetNamespace="http://schemas.microsoft.com/office/2006/metadata/properties" ma:root="true" ma:fieldsID="cf136657c58adfffef9d837529871e12" ns3:_="" ns4:_="">
    <xsd:import namespace="46557be5-f6f1-4b0c-9298-249c864accac"/>
    <xsd:import namespace="de18be4d-2474-4f76-8fbf-c9cdc5d08fd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557be5-f6f1-4b0c-9298-249c864acc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18be4d-2474-4f76-8fbf-c9cdc5d08fd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Jaettu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Jakamisen tiedo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Jakamisvihjeen hajautus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Sisältölaji"/>
        <xsd:element ref="dc:title" minOccurs="0" maxOccurs="1" ma:index="4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95C5B6-10E8-4BFF-9878-58FACC7BC12B}">
  <ds:schemaRefs>
    <ds:schemaRef ds:uri="http://purl.org/dc/dcmitype/"/>
    <ds:schemaRef ds:uri="http://schemas.microsoft.com/office/2006/documentManagement/types"/>
    <ds:schemaRef ds:uri="http://schemas.microsoft.com/office/infopath/2007/PartnerControls"/>
    <ds:schemaRef ds:uri="de18be4d-2474-4f76-8fbf-c9cdc5d08fd7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46557be5-f6f1-4b0c-9298-249c864accac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351FB0F-A6D7-4830-8272-05D06F88E4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40FC3B0-92C9-4423-A8E2-E565E8ACFF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6557be5-f6f1-4b0c-9298-249c864accac"/>
    <ds:schemaRef ds:uri="de18be4d-2474-4f76-8fbf-c9cdc5d08f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2173</TotalTime>
  <Words>474</Words>
  <Application>Microsoft Office PowerPoint</Application>
  <PresentationFormat>A3-paperi (297 x 420 mm)</PresentationFormat>
  <Paragraphs>55</Paragraphs>
  <Slides>1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3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1</vt:i4>
      </vt:variant>
    </vt:vector>
  </HeadingPairs>
  <TitlesOfParts>
    <vt:vector size="5" baseType="lpstr">
      <vt:lpstr>Arial</vt:lpstr>
      <vt:lpstr>Arial Narrow</vt:lpstr>
      <vt:lpstr>Calibri</vt:lpstr>
      <vt:lpstr>Oamk oranssi</vt:lpstr>
      <vt:lpstr>PowerPoint-esitys</vt:lpstr>
    </vt:vector>
  </TitlesOfParts>
  <Company>Oamk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PowerPoint-esitys</dc:title>
  <dc:creator>Viestintäpalvelut</dc:creator>
  <cp:lastModifiedBy>Jaakko</cp:lastModifiedBy>
  <cp:revision>110</cp:revision>
  <cp:lastPrinted>2015-12-11T12:07:50Z</cp:lastPrinted>
  <dcterms:created xsi:type="dcterms:W3CDTF">2011-08-25T08:52:46Z</dcterms:created>
  <dcterms:modified xsi:type="dcterms:W3CDTF">2020-04-24T09:25:06Z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0x0101008E3D25D7DB4CB243BAC1DB56D1B64781</vt:lpwstr>
  </property>
</Properties>
</file>